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BDC58-1392-43D3-9ECD-7A849B521A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2887-5DA5-4F15-A93C-7209EFB46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GIA THƯỢNG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327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6096000" cy="24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: Rau, </a:t>
            </a:r>
            <a:r>
              <a:rPr lang="en-US" dirty="0" err="1">
                <a:solidFill>
                  <a:srgbClr val="FF0000"/>
                </a:solidFill>
              </a:rPr>
              <a:t>Củ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đẹp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NBTN: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Hướng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Dương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Phượng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Lứa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( 24- 36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Xuân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: 2017- 2018	</a:t>
            </a:r>
          </a:p>
        </p:txBody>
      </p:sp>
      <p:pic>
        <p:nvPicPr>
          <p:cNvPr id="3077" name="Picture 4" descr="LOGO MN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Hoa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Hướng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Dương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hinh-nen-hoa-huong-duong-dep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Hoa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Phượng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6477000" cy="4321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-huong-duon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4419600" cy="4114800"/>
          </a:xfrm>
          <a:prstGeom prst="rect">
            <a:avLst/>
          </a:prstGeom>
        </p:spPr>
      </p:pic>
      <p:pic>
        <p:nvPicPr>
          <p:cNvPr id="3" name="Picture 2" descr="73585766-yoeanwf6-onlinedsc-0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667001"/>
            <a:ext cx="47244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914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SO SÁNH</a:t>
            </a:r>
            <a:endParaRPr lang="en-US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71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2</cp:revision>
  <dcterms:created xsi:type="dcterms:W3CDTF">2018-01-30T09:31:57Z</dcterms:created>
  <dcterms:modified xsi:type="dcterms:W3CDTF">2018-01-30T09:47:46Z</dcterms:modified>
</cp:coreProperties>
</file>